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17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-31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609600" y="3699804"/>
            <a:ext cx="110744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609600" y="1433732"/>
            <a:ext cx="110744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951501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6278099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6053797" y="3526302"/>
            <a:ext cx="6096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3/4/2020</a:t>
            </a:fld>
            <a:endParaRPr lang="en-US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6096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3/4/2020</a:t>
            </a:fld>
            <a:endParaRPr lang="en-US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3/4/2020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5664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4958864"/>
            <a:ext cx="105664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14400" y="4916993"/>
            <a:ext cx="105664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3/4/2020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6197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3/4/2020</a:t>
            </a:fld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609600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6199717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6197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750593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339840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3/4/2020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3/4/2020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609600" y="457200"/>
            <a:ext cx="83312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042400" y="1600200"/>
            <a:ext cx="2645664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9042400" y="457200"/>
            <a:ext cx="26416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3/4/2020</a:t>
            </a:fld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39200" y="457200"/>
            <a:ext cx="2743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80264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839200" y="1600200"/>
            <a:ext cx="27432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3/4/2020</a:t>
            </a:fld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3/4/2020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3/4/2020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609600" y="1447800"/>
            <a:ext cx="109728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7721600" y="6203667"/>
            <a:ext cx="34544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pPr/>
              <a:t>3/4/2020</a:t>
            </a:fld>
            <a:endParaRPr lang="en-US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844800" y="6203667"/>
            <a:ext cx="47752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11214100" y="6181531"/>
            <a:ext cx="8128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41280" y="6203844"/>
            <a:ext cx="1775396" cy="440796"/>
          </a:xfrm>
        </p:spPr>
        <p:txBody>
          <a:bodyPr/>
          <a:lstStyle/>
          <a:p>
            <a:r>
              <a:rPr lang="ru-RU" smtClean="0"/>
              <a:t>«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1084333"/>
            <a:ext cx="11074400" cy="2330599"/>
          </a:xfrm>
        </p:spPr>
        <p:txBody>
          <a:bodyPr/>
          <a:lstStyle/>
          <a:p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Устройство</a:t>
            </a:r>
            <a:r>
              <a:rPr lang="ru-RU" sz="4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пешеходного  перехода и</a:t>
            </a:r>
            <a:r>
              <a:rPr lang="ru-RU" sz="4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благоустройство прилегающей  территории </a:t>
            </a:r>
            <a:endParaRPr lang="ru-RU" sz="48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026" name="Picture 2" descr="C:\Users\Home\Desktop\мост  2020\чертеж-моста-16220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46690" y="3616240"/>
            <a:ext cx="7363752" cy="20562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15183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0536239" y="3973817"/>
            <a:ext cx="8825658" cy="8614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3307" y="807308"/>
            <a:ext cx="8825658" cy="4027929"/>
          </a:xfrm>
        </p:spPr>
        <p:txBody>
          <a:bodyPr/>
          <a:lstStyle/>
          <a:p>
            <a:r>
              <a:rPr lang="ru-RU" sz="4400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Цель </a:t>
            </a:r>
            <a:r>
              <a:rPr lang="ru-RU" sz="44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проекта</a:t>
            </a:r>
            <a:r>
              <a:rPr lang="ru-RU" sz="4400" dirty="0" smtClean="0">
                <a:latin typeface="Comic Sans MS" pitchFamily="66" charset="0"/>
              </a:rPr>
              <a:t>: </a:t>
            </a:r>
            <a:r>
              <a:rPr lang="ru-RU" sz="4400" dirty="0" smtClean="0">
                <a:latin typeface="Comic Sans MS" pitchFamily="66" charset="0"/>
              </a:rPr>
              <a:t>Создание </a:t>
            </a:r>
            <a:r>
              <a:rPr lang="ru-RU" sz="4400" dirty="0" smtClean="0">
                <a:latin typeface="Comic Sans MS" pitchFamily="66" charset="0"/>
              </a:rPr>
              <a:t>условий  для  массового  отдыха  жителей Трубчевского  района </a:t>
            </a:r>
            <a:r>
              <a:rPr lang="ru-RU" sz="4400" i="1" dirty="0" smtClean="0">
                <a:latin typeface="Comic Sans MS" pitchFamily="66" charset="0"/>
              </a:rPr>
              <a:t> и привлекательный образ   парка  для  туристов</a:t>
            </a:r>
            <a:r>
              <a:rPr lang="ru-RU" sz="4400" i="1" dirty="0" smtClean="0"/>
              <a:t>.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>
                <a:latin typeface="Comic Sans MS" panose="030F0702030302020204" pitchFamily="66" charset="0"/>
              </a:rPr>
              <a:t> </a:t>
            </a:r>
            <a:endParaRPr lang="ru-RU" sz="4400" dirty="0">
              <a:latin typeface="Comic Sans MS" panose="030F0702030302020204" pitchFamily="66" charset="0"/>
            </a:endParaRPr>
          </a:p>
        </p:txBody>
      </p:sp>
      <p:pic>
        <p:nvPicPr>
          <p:cNvPr id="4" name="Рисунок 3" descr="C:\Users\Home\AppData\Local\Microsoft\Windows\INetCache\Content.Word\мост-на-рекой-4885958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4573" y="4242485"/>
            <a:ext cx="8855676" cy="1968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300027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5400000">
            <a:off x="7234912" y="3718601"/>
            <a:ext cx="8825658" cy="8614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8283" y="315589"/>
            <a:ext cx="10471093" cy="6542411"/>
          </a:xfrm>
        </p:spPr>
        <p:txBody>
          <a:bodyPr/>
          <a:lstStyle/>
          <a:p>
            <a:pPr algn="l"/>
            <a:r>
              <a:rPr lang="ru-RU" sz="4000" b="1" dirty="0" smtClean="0">
                <a:latin typeface="Comic Sans MS" pitchFamily="66" charset="0"/>
              </a:rPr>
              <a:t/>
            </a:r>
            <a:br>
              <a:rPr lang="ru-RU" sz="4000" b="1" dirty="0" smtClean="0">
                <a:latin typeface="Comic Sans MS" pitchFamily="66" charset="0"/>
              </a:rPr>
            </a:br>
            <a:r>
              <a:rPr lang="ru-RU" sz="4000" b="1" dirty="0" smtClean="0">
                <a:latin typeface="Comic Sans MS" pitchFamily="66" charset="0"/>
              </a:rPr>
              <a:t/>
            </a:r>
            <a:br>
              <a:rPr lang="ru-RU" sz="4000" b="1" dirty="0" smtClean="0">
                <a:latin typeface="Comic Sans MS" pitchFamily="66" charset="0"/>
              </a:rPr>
            </a:br>
            <a:r>
              <a:rPr lang="ru-RU" sz="4000" b="1" dirty="0" smtClean="0">
                <a:latin typeface="Comic Sans MS" pitchFamily="66" charset="0"/>
              </a:rPr>
              <a:t/>
            </a:r>
            <a:br>
              <a:rPr lang="ru-RU" sz="4000" b="1" dirty="0" smtClean="0">
                <a:latin typeface="Comic Sans MS" pitchFamily="66" charset="0"/>
              </a:rPr>
            </a:br>
            <a:r>
              <a:rPr lang="ru-RU" sz="4000" b="1" dirty="0" smtClean="0">
                <a:latin typeface="Comic Sans MS" pitchFamily="66" charset="0"/>
              </a:rPr>
              <a:t/>
            </a:r>
            <a:br>
              <a:rPr lang="ru-RU" sz="4000" b="1" dirty="0" smtClean="0">
                <a:latin typeface="Comic Sans MS" pitchFamily="66" charset="0"/>
              </a:rPr>
            </a:br>
            <a:r>
              <a:rPr lang="ru-RU" sz="4000" b="1" dirty="0" smtClean="0">
                <a:latin typeface="Comic Sans MS" pitchFamily="66" charset="0"/>
              </a:rPr>
              <a:t/>
            </a:r>
            <a:br>
              <a:rPr lang="ru-RU" sz="4000" b="1" dirty="0" smtClean="0">
                <a:latin typeface="Comic Sans MS" pitchFamily="66" charset="0"/>
              </a:rPr>
            </a:b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Задачи</a:t>
            </a:r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проекта</a:t>
            </a:r>
            <a:r>
              <a:rPr lang="ru-RU" sz="4000" b="1" dirty="0" smtClean="0">
                <a:latin typeface="Comic Sans MS" pitchFamily="66" charset="0"/>
              </a:rPr>
              <a:t>:</a:t>
            </a:r>
            <a:r>
              <a:rPr lang="ru-RU" sz="4000" b="1" dirty="0" smtClean="0">
                <a:latin typeface="Comic Sans MS" pitchFamily="66" charset="0"/>
              </a:rPr>
              <a:t> </a:t>
            </a:r>
            <a:r>
              <a:rPr lang="ru-RU" sz="4000" b="1" dirty="0" smtClean="0">
                <a:latin typeface="Comic Sans MS" pitchFamily="66" charset="0"/>
              </a:rPr>
              <a:t>Использовать рельеф  </a:t>
            </a:r>
            <a:r>
              <a:rPr lang="ru-RU" sz="4000" b="1" dirty="0" smtClean="0">
                <a:latin typeface="Comic Sans MS" pitchFamily="66" charset="0"/>
              </a:rPr>
              <a:t>территории парка,  </a:t>
            </a:r>
            <a:r>
              <a:rPr lang="ru-RU" sz="4000" b="1" dirty="0" smtClean="0">
                <a:latin typeface="Comic Sans MS" pitchFamily="66" charset="0"/>
              </a:rPr>
              <a:t>воплотить  </a:t>
            </a:r>
            <a:r>
              <a:rPr lang="ru-RU" sz="4000" b="1" dirty="0" smtClean="0">
                <a:latin typeface="Comic Sans MS" pitchFamily="66" charset="0"/>
              </a:rPr>
              <a:t>устойчивую  </a:t>
            </a:r>
            <a:r>
              <a:rPr lang="ru-RU" sz="4000" b="1" dirty="0" smtClean="0">
                <a:latin typeface="Comic Sans MS" pitchFamily="66" charset="0"/>
              </a:rPr>
              <a:t>модель </a:t>
            </a:r>
            <a:r>
              <a:rPr lang="ru-RU" sz="4000" b="1" dirty="0" smtClean="0">
                <a:latin typeface="Comic Sans MS" pitchFamily="66" charset="0"/>
              </a:rPr>
              <a:t>благоустройства, </a:t>
            </a:r>
            <a:r>
              <a:rPr lang="ru-RU" sz="4000" b="1" dirty="0" smtClean="0">
                <a:latin typeface="Comic Sans MS" pitchFamily="66" charset="0"/>
              </a:rPr>
              <a:t>создать </a:t>
            </a:r>
            <a:r>
              <a:rPr lang="ru-RU" sz="4000" b="1" dirty="0" smtClean="0">
                <a:latin typeface="Comic Sans MS" pitchFamily="66" charset="0"/>
              </a:rPr>
              <a:t>комфортную  среду для жителей и привлекательный образ   парка  для  туристов, </a:t>
            </a:r>
            <a:r>
              <a:rPr lang="ru-RU" sz="4000" b="1" dirty="0" smtClean="0">
                <a:latin typeface="Comic Sans MS" pitchFamily="66" charset="0"/>
              </a:rPr>
              <a:t>разнообразить  </a:t>
            </a:r>
            <a:r>
              <a:rPr lang="ru-RU" sz="4000" b="1" dirty="0" smtClean="0">
                <a:latin typeface="Comic Sans MS" pitchFamily="66" charset="0"/>
              </a:rPr>
              <a:t>инфраструктуру парка. </a:t>
            </a:r>
            <a:r>
              <a:rPr lang="ru-RU" sz="4000" dirty="0" smtClean="0">
                <a:latin typeface="Comic Sans MS" pitchFamily="66" charset="0"/>
              </a:rPr>
              <a:t/>
            </a:r>
            <a:br>
              <a:rPr lang="ru-RU" sz="4000" dirty="0" smtClean="0">
                <a:latin typeface="Comic Sans MS" pitchFamily="66" charset="0"/>
              </a:rPr>
            </a:br>
            <a:r>
              <a:rPr lang="ru-RU" sz="3200" dirty="0" smtClean="0">
                <a:latin typeface="Comic Sans MS" pitchFamily="66" charset="0"/>
              </a:rPr>
              <a:t/>
            </a:r>
            <a:br>
              <a:rPr lang="ru-RU" sz="3200" dirty="0" smtClean="0">
                <a:latin typeface="Comic Sans MS" pitchFamily="66" charset="0"/>
              </a:rPr>
            </a:br>
            <a:r>
              <a:rPr lang="ru-RU" sz="3200" dirty="0" smtClean="0">
                <a:latin typeface="Comic Sans MS" panose="030F0702030302020204" pitchFamily="66" charset="0"/>
              </a:rPr>
              <a:t/>
            </a:r>
            <a:br>
              <a:rPr lang="ru-RU" sz="3200" dirty="0" smtClean="0">
                <a:latin typeface="Comic Sans MS" panose="030F0702030302020204" pitchFamily="66" charset="0"/>
              </a:rPr>
            </a:br>
            <a:r>
              <a:rPr lang="ru-RU" sz="2400" dirty="0" smtClean="0">
                <a:latin typeface="Comic Sans MS" panose="030F0702030302020204" pitchFamily="66" charset="0"/>
              </a:rPr>
              <a:t>.</a:t>
            </a:r>
            <a:endParaRPr lang="ru-RU" sz="2400" dirty="0">
              <a:latin typeface="Comic Sans MS" panose="030F0702030302020204" pitchFamily="66" charset="0"/>
            </a:endParaRPr>
          </a:p>
        </p:txBody>
      </p:sp>
      <p:pic>
        <p:nvPicPr>
          <p:cNvPr id="4" name="Рисунок 3" descr="C:\Users\Home\AppData\Local\Microsoft\Windows\INetCache\Content.Word\18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5568" y="4839037"/>
            <a:ext cx="7169543" cy="1594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022283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5400000">
            <a:off x="7218871" y="3982119"/>
            <a:ext cx="8825658" cy="8614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6970" y="105196"/>
            <a:ext cx="11223653" cy="6546457"/>
          </a:xfrm>
        </p:spPr>
        <p:txBody>
          <a:bodyPr/>
          <a:lstStyle/>
          <a:p>
            <a:pPr algn="l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Актуальность:</a:t>
            </a: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800" b="1" dirty="0" smtClean="0">
                <a:latin typeface="Comic Sans MS" pitchFamily="66" charset="0"/>
              </a:rPr>
              <a:t/>
            </a:r>
            <a:br>
              <a:rPr lang="ru-RU" sz="2800" b="1" dirty="0" smtClean="0">
                <a:latin typeface="Comic Sans MS" pitchFamily="66" charset="0"/>
              </a:rPr>
            </a:br>
            <a:r>
              <a:rPr lang="ru-RU" sz="2800" b="1" dirty="0" smtClean="0">
                <a:latin typeface="Comic Sans MS" pitchFamily="66" charset="0"/>
              </a:rPr>
              <a:t> Необходимость </a:t>
            </a:r>
            <a:r>
              <a:rPr lang="ru-RU" sz="2800" b="1" dirty="0" smtClean="0">
                <a:latin typeface="Comic Sans MS" pitchFamily="66" charset="0"/>
              </a:rPr>
              <a:t>удобного и  безопасного  передвижения  </a:t>
            </a:r>
            <a:r>
              <a:rPr lang="ru-RU" sz="2800" b="1" dirty="0" smtClean="0">
                <a:latin typeface="Comic Sans MS" pitchFamily="66" charset="0"/>
              </a:rPr>
              <a:t>людей.  </a:t>
            </a:r>
            <a:br>
              <a:rPr lang="ru-RU" sz="2800" b="1" dirty="0" smtClean="0">
                <a:latin typeface="Comic Sans MS" pitchFamily="66" charset="0"/>
              </a:rPr>
            </a:br>
            <a:r>
              <a:rPr lang="ru-RU" sz="2800" b="1" dirty="0" smtClean="0">
                <a:latin typeface="Comic Sans MS" pitchFamily="66" charset="0"/>
              </a:rPr>
              <a:t>Пешеходный  </a:t>
            </a:r>
            <a:r>
              <a:rPr lang="ru-RU" sz="2800" b="1" dirty="0" smtClean="0">
                <a:latin typeface="Comic Sans MS" pitchFamily="66" charset="0"/>
              </a:rPr>
              <a:t>переход </a:t>
            </a: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повысит  </a:t>
            </a: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доступность   к историческим  объектам,  находящихся  на  территории  парка (храм Покрова  Святой  Богородицы,  </a:t>
            </a:r>
            <a:r>
              <a:rPr lang="ru-RU" sz="2800" b="1" dirty="0" err="1" smtClean="0">
                <a:solidFill>
                  <a:schemeClr val="tx1"/>
                </a:solidFill>
                <a:latin typeface="Comic Sans MS" pitchFamily="66" charset="0"/>
              </a:rPr>
              <a:t>Свято-Троицским</a:t>
            </a: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  собором, усыпальница  князей  Трубецких</a:t>
            </a: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, родник святой  источник </a:t>
            </a:r>
            <a:r>
              <a:rPr lang="ru-RU" sz="2800" b="1" dirty="0" err="1" smtClean="0">
                <a:solidFill>
                  <a:schemeClr val="tx1"/>
                </a:solidFill>
                <a:latin typeface="Comic Sans MS" pitchFamily="66" charset="0"/>
              </a:rPr>
              <a:t>воимя</a:t>
            </a: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Comic Sans MS" pitchFamily="66" charset="0"/>
              </a:rPr>
              <a:t>препадобного</a:t>
            </a: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 Нила </a:t>
            </a:r>
            <a:r>
              <a:rPr lang="ru-RU" sz="2800" b="1" dirty="0" err="1" smtClean="0">
                <a:solidFill>
                  <a:schemeClr val="tx1"/>
                </a:solidFill>
                <a:latin typeface="Comic Sans MS" pitchFamily="66" charset="0"/>
              </a:rPr>
              <a:t>Столобенского</a:t>
            </a: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,  </a:t>
            </a: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купель)   за  счет  обеспечения   комфортного  сообщения</a:t>
            </a: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.</a:t>
            </a: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 Улучшит внешний </a:t>
            </a: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облик. </a:t>
            </a: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 Обеспечит  </a:t>
            </a: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участие  жителей    в управление </a:t>
            </a: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территориями.  </a:t>
            </a:r>
            <a:b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Создаст и отладит партнерские отношения жителей  и власти, научит вести постоянный конструктивный диалог и получать, так  называемую   «обратную связь». </a:t>
            </a:r>
            <a:b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</a:b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4" name="Рисунок 3" descr="C:\Users\Home\Desktop\L-Bruecke-Wupper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3292" y="5769623"/>
            <a:ext cx="3609048" cy="784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112197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566442" y="420786"/>
            <a:ext cx="10754316" cy="5827613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95756"/>
          </a:xfrm>
        </p:spPr>
        <p:txBody>
          <a:bodyPr/>
          <a:lstStyle/>
          <a:p>
            <a:r>
              <a:rPr lang="ru-RU" dirty="0" smtClean="0"/>
              <a:t>Пешеходный  переход</a:t>
            </a:r>
            <a:endParaRPr lang="ru-RU" dirty="0"/>
          </a:p>
        </p:txBody>
      </p:sp>
      <p:pic>
        <p:nvPicPr>
          <p:cNvPr id="10" name="Рисунок 9" descr="C:\Users\Home\Desktop\мост  2020\193463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5392" y="1950181"/>
            <a:ext cx="9721215" cy="4434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3127958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158</TotalTime>
  <Words>30</Words>
  <Application>Microsoft Office PowerPoint</Application>
  <PresentationFormat>Произвольный</PresentationFormat>
  <Paragraphs>22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Бумажная</vt:lpstr>
      <vt:lpstr>Устройство пешеходного  перехода и благоустройство прилегающей  территории </vt:lpstr>
      <vt:lpstr>Цель проекта: Создание условий  для  массового  отдыха  жителей Трубчевского  района  и привлекательный образ   парка  для  туристов.  </vt:lpstr>
      <vt:lpstr>     Задачи проекта: Использовать рельеф  территории парка,  воплотить  устойчивую  модель благоустройства, создать комфортную  среду для жителей и привлекательный образ   парка  для  туристов, разнообразить  инфраструктуру парка.    .</vt:lpstr>
      <vt:lpstr>Актуальность:   Необходимость удобного и  безопасного  передвижения  людей.   Пешеходный  переход повысит  доступность   к историческим  объектам,  находящихся  на  территории  парка (храм Покрова  Святой  Богородицы,  Свято-Троицским  собором, усыпальница  князей  Трубецких, родник святой  источник воимя препадобного Нила Столобенского,  купель)   за  счет  обеспечения   комфортного  сообщения. Улучшит внешний облик.   Обеспечит  участие  жителей    в управление  территориями.   Создаст и отладит партнерские отношения жителей  и власти, научит вести постоянный конструктивный диалог и получать, так  называемую   «обратную связь».  </vt:lpstr>
      <vt:lpstr>Пешеходный  переход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Туристическая тропа здоровья</dc:title>
  <dc:creator>КОНСТАНТИН</dc:creator>
  <cp:lastModifiedBy>Home</cp:lastModifiedBy>
  <cp:revision>18</cp:revision>
  <dcterms:created xsi:type="dcterms:W3CDTF">2018-11-11T20:29:34Z</dcterms:created>
  <dcterms:modified xsi:type="dcterms:W3CDTF">2020-03-04T08:23:23Z</dcterms:modified>
</cp:coreProperties>
</file>